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257" r:id="rId2"/>
    <p:sldId id="258" r:id="rId3"/>
    <p:sldId id="259" r:id="rId4"/>
    <p:sldId id="267" r:id="rId5"/>
    <p:sldId id="260" r:id="rId6"/>
    <p:sldId id="262" r:id="rId7"/>
    <p:sldId id="263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80"/>
    <a:srgbClr val="93DAD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784" autoAdjust="0"/>
  </p:normalViewPr>
  <p:slideViewPr>
    <p:cSldViewPr snapToGrid="0">
      <p:cViewPr varScale="1">
        <p:scale>
          <a:sx n="111" d="100"/>
          <a:sy n="111" d="100"/>
        </p:scale>
        <p:origin x="-143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B69A6-D29E-439C-A2A0-098B9654E06A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6BF39-AD3A-4144-B3EA-B88C17646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9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Baca </a:t>
            </a:r>
            <a:r>
              <a:rPr lang="en-US" dirty="0" err="1"/>
              <a:t>objektif</a:t>
            </a:r>
            <a:r>
              <a:rPr lang="en-US" dirty="0"/>
              <a:t> dan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Baca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30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Murid-murid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? </a:t>
            </a:r>
          </a:p>
          <a:p>
            <a:pPr marL="228600" indent="-228600">
              <a:buAutoNum type="arabicPeriod"/>
            </a:pP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mimik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, </a:t>
            </a:r>
            <a:r>
              <a:rPr lang="en-US" dirty="0" err="1"/>
              <a:t>samada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marah,ketawa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menanggis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Cuba murid-murid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ayah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sekarang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cikgu</a:t>
            </a:r>
            <a:r>
              <a:rPr lang="en-US" dirty="0"/>
              <a:t> </a:t>
            </a:r>
            <a:r>
              <a:rPr lang="en-US" dirty="0" err="1"/>
              <a:t>mahu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teka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Baca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Baca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13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Baca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2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Baca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1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Baca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04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Baca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4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Baca </a:t>
            </a:r>
            <a:r>
              <a:rPr lang="en-US" dirty="0" err="1"/>
              <a:t>arahan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kuning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6BF39-AD3A-4144-B3EA-B88C176460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5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5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6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2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3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2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4AF53-57F6-4196-9422-D8B39EC68F4C}" type="datetimeFigureOut">
              <a:rPr lang="en-US" smtClean="0"/>
              <a:t>9/14/21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7B52-869A-4AAB-AC78-C3FA8023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Brush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3053">
            <a:off x="2625382" y="1679803"/>
            <a:ext cx="6941236" cy="34983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0360D8-0293-4ADE-BEE9-B6DDC0695F90}"/>
              </a:ext>
            </a:extLst>
          </p:cNvPr>
          <p:cNvSpPr txBox="1"/>
          <p:nvPr/>
        </p:nvSpPr>
        <p:spPr>
          <a:xfrm>
            <a:off x="2706718" y="5476552"/>
            <a:ext cx="3310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Disediakan</a:t>
            </a:r>
            <a:r>
              <a:rPr lang="en-US" sz="1400" dirty="0"/>
              <a:t> oleh</a:t>
            </a:r>
          </a:p>
          <a:p>
            <a:pPr algn="ctr"/>
            <a:r>
              <a:rPr lang="en-US" sz="1400" dirty="0"/>
              <a:t>Unit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Kreatif</a:t>
            </a:r>
            <a:r>
              <a:rPr lang="en-US" sz="1400" dirty="0"/>
              <a:t> dan </a:t>
            </a:r>
            <a:r>
              <a:rPr lang="en-US" sz="1400" dirty="0" err="1"/>
              <a:t>Teknologi</a:t>
            </a:r>
          </a:p>
          <a:p>
            <a:pPr algn="ctr"/>
            <a:r>
              <a:rPr lang="en-US" sz="1400" dirty="0" err="1"/>
              <a:t>KT3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591605" y="2513060"/>
            <a:ext cx="700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Melukis Ekspresi Muka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564" y="3397791"/>
            <a:ext cx="4618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>
                <a:solidFill>
                  <a:srgbClr val="93DAD3"/>
                </a:solidFill>
              </a:rPr>
              <a:t>LUKISAN DAN REKA BENTUK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48214" y="3797968"/>
            <a:ext cx="1495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93DAD3"/>
                </a:solidFill>
              </a:rPr>
              <a:t>TAHUN 2</a:t>
            </a:r>
          </a:p>
        </p:txBody>
      </p:sp>
      <p:pic>
        <p:nvPicPr>
          <p:cNvPr id="3" name="Picture 2" descr="Teach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10" y="2499976"/>
            <a:ext cx="3112874" cy="43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3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9C39DB-2EB9-4B9A-BCE7-297F6ED7F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"/>
          <a:stretch/>
        </p:blipFill>
        <p:spPr>
          <a:xfrm>
            <a:off x="3193295" y="1671090"/>
            <a:ext cx="5805411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990943" y="942116"/>
            <a:ext cx="8210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/>
              <a:t>9. Barulah mewarna kulit muka dengan warna jingga muda.</a:t>
            </a:r>
          </a:p>
        </p:txBody>
      </p:sp>
    </p:spTree>
    <p:extLst>
      <p:ext uri="{BB962C8B-B14F-4D97-AF65-F5344CB8AC3E}">
        <p14:creationId xmlns:p14="http://schemas.microsoft.com/office/powerpoint/2010/main" val="19390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D3FD0D-EA9A-4246-AD0C-15D4745C9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/>
          <a:stretch/>
        </p:blipFill>
        <p:spPr>
          <a:xfrm>
            <a:off x="3270524" y="1727284"/>
            <a:ext cx="565095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361678" y="815058"/>
            <a:ext cx="9468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/>
              <a:t>10. Warnakan latar belakang, kamu boleh mewarna dengan warna cerah seperti warna biru muda atau buat garisan petak-petak.</a:t>
            </a:r>
          </a:p>
        </p:txBody>
      </p:sp>
    </p:spTree>
    <p:extLst>
      <p:ext uri="{BB962C8B-B14F-4D97-AF65-F5344CB8AC3E}">
        <p14:creationId xmlns:p14="http://schemas.microsoft.com/office/powerpoint/2010/main" val="278386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Brush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3674">
            <a:off x="3159700" y="1931737"/>
            <a:ext cx="5872600" cy="299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7803" y="2933929"/>
            <a:ext cx="4176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Selamat Belajar!</a:t>
            </a:r>
          </a:p>
        </p:txBody>
      </p:sp>
    </p:spTree>
    <p:extLst>
      <p:ext uri="{BB962C8B-B14F-4D97-AF65-F5344CB8AC3E}">
        <p14:creationId xmlns:p14="http://schemas.microsoft.com/office/powerpoint/2010/main" val="323162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 descr="Brush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94">
            <a:off x="1496336" y="912843"/>
            <a:ext cx="5514540" cy="860087"/>
          </a:xfrm>
          <a:prstGeom prst="rect">
            <a:avLst/>
          </a:prstGeom>
        </p:spPr>
      </p:pic>
      <p:sp>
        <p:nvSpPr>
          <p:cNvPr id="19" name="Snip Diagonal Corner Rectangle 18"/>
          <p:cNvSpPr/>
          <p:nvPr/>
        </p:nvSpPr>
        <p:spPr>
          <a:xfrm>
            <a:off x="1105459" y="3417048"/>
            <a:ext cx="859107" cy="747348"/>
          </a:xfrm>
          <a:prstGeom prst="snip2DiagRect">
            <a:avLst/>
          </a:prstGeom>
          <a:solidFill>
            <a:srgbClr val="FFE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nip Diagonal Corner Rectangle 19"/>
          <p:cNvSpPr/>
          <p:nvPr/>
        </p:nvSpPr>
        <p:spPr>
          <a:xfrm>
            <a:off x="1105458" y="4893518"/>
            <a:ext cx="859107" cy="747348"/>
          </a:xfrm>
          <a:prstGeom prst="snip2DiagRect">
            <a:avLst/>
          </a:prstGeom>
          <a:solidFill>
            <a:srgbClr val="FFE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nip Diagonal Corner Rectangle 20"/>
          <p:cNvSpPr/>
          <p:nvPr/>
        </p:nvSpPr>
        <p:spPr>
          <a:xfrm>
            <a:off x="1105459" y="1877781"/>
            <a:ext cx="859107" cy="747348"/>
          </a:xfrm>
          <a:prstGeom prst="snip2DiagRect">
            <a:avLst/>
          </a:prstGeom>
          <a:solidFill>
            <a:srgbClr val="FFE6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23854" y="923474"/>
            <a:ext cx="465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Objektif</a:t>
            </a:r>
            <a:r>
              <a:rPr lang="en-US" sz="3600" b="1" dirty="0"/>
              <a:t> </a:t>
            </a:r>
            <a:r>
              <a:rPr lang="en-US" sz="3600" b="1" dirty="0" err="1"/>
              <a:t>Pengajaran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55166" y="1883880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5166" y="3431540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5166" y="4910549"/>
            <a:ext cx="755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/>
              <a:t>03</a:t>
            </a:r>
          </a:p>
        </p:txBody>
      </p:sp>
      <p:pic>
        <p:nvPicPr>
          <p:cNvPr id="2" name="Picture 1" descr="No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2" y="1054800"/>
            <a:ext cx="3484427" cy="41305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981161" y="2217038"/>
            <a:ext cx="2628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/>
              <a:t>Peralatan yang diperlukan: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107066" y="3049072"/>
            <a:ext cx="2750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tr-TR" sz="2400"/>
              <a:t>Kertas lukisan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07066" y="3455469"/>
            <a:ext cx="2750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tr-TR" sz="2400"/>
              <a:t>Pensel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07066" y="3861867"/>
            <a:ext cx="2750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²"/>
            </a:pPr>
            <a:r>
              <a:rPr lang="tr-TR" sz="2400"/>
              <a:t>Warna pensel / krayon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5498" y="1732805"/>
            <a:ext cx="5395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/>
              <a:t>Menghasilkan lukisan yang kreatif dengan pelbagai ekspresi muka.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45498" y="3272341"/>
            <a:ext cx="53955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/>
              <a:t>Melatih tangan kanak-kanak dalam menggunakan pensel di atas kertas.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44100" y="4811877"/>
            <a:ext cx="5398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/>
              <a:t>Melatih kanak-kanak observe ……….</a:t>
            </a:r>
          </a:p>
        </p:txBody>
      </p:sp>
    </p:spTree>
    <p:extLst>
      <p:ext uri="{BB962C8B-B14F-4D97-AF65-F5344CB8AC3E}">
        <p14:creationId xmlns:p14="http://schemas.microsoft.com/office/powerpoint/2010/main" val="303558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7105" y="1479887"/>
            <a:ext cx="7397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/>
              <a:t>Apa dia ekspresi muka atau wajah?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6840" y="2018854"/>
            <a:ext cx="7878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/>
              <a:t>Ekspresi muka adalah mimik muka seseorang. Perhatikan contoh-contoh mimik muka ini.</a:t>
            </a:r>
          </a:p>
        </p:txBody>
      </p:sp>
      <p:pic>
        <p:nvPicPr>
          <p:cNvPr id="6" name="Picture 5" descr="Face Angr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12" y="3283288"/>
            <a:ext cx="2124663" cy="1920239"/>
          </a:xfrm>
          <a:prstGeom prst="rect">
            <a:avLst/>
          </a:prstGeom>
        </p:spPr>
      </p:pic>
      <p:pic>
        <p:nvPicPr>
          <p:cNvPr id="7" name="Picture 6" descr="Face Cr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26" y="3283288"/>
            <a:ext cx="2124663" cy="1920239"/>
          </a:xfrm>
          <a:prstGeom prst="rect">
            <a:avLst/>
          </a:prstGeom>
        </p:spPr>
      </p:pic>
      <p:pic>
        <p:nvPicPr>
          <p:cNvPr id="8" name="Picture 7" descr="Face Happ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1" y="3283288"/>
            <a:ext cx="2124663" cy="1920239"/>
          </a:xfrm>
          <a:prstGeom prst="rect">
            <a:avLst/>
          </a:prstGeom>
        </p:spPr>
      </p:pic>
      <p:pic>
        <p:nvPicPr>
          <p:cNvPr id="9" name="Picture 8" descr="Face Laugh Tears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016" y="3283288"/>
            <a:ext cx="2124663" cy="19202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01070" y="5238094"/>
            <a:ext cx="15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Menangis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7346" y="5238094"/>
            <a:ext cx="136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Gembira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6128" y="5238094"/>
            <a:ext cx="121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Ketawa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02329" y="5238094"/>
            <a:ext cx="105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Marah</a:t>
            </a:r>
          </a:p>
        </p:txBody>
      </p:sp>
      <p:pic>
        <p:nvPicPr>
          <p:cNvPr id="24" name="Picture 23" descr="Brush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94">
            <a:off x="3338730" y="558141"/>
            <a:ext cx="5514540" cy="86008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766248" y="568772"/>
            <a:ext cx="4659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Ekspresi Muka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2345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5BE145-1C92-4FF5-A946-87A3F1D0C1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4624" r="4187" b="4498"/>
          <a:stretch/>
        </p:blipFill>
        <p:spPr>
          <a:xfrm>
            <a:off x="5896900" y="2394894"/>
            <a:ext cx="5112143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08374" y="2841270"/>
            <a:ext cx="472627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/>
              <a:t>1.Lukis bentuk muka menggunakan benda berbentuk bulat seperti penutup botol.</a:t>
            </a:r>
          </a:p>
        </p:txBody>
      </p:sp>
      <p:sp>
        <p:nvSpPr>
          <p:cNvPr id="3" name="Rectangle 2"/>
          <p:cNvSpPr/>
          <p:nvPr/>
        </p:nvSpPr>
        <p:spPr>
          <a:xfrm>
            <a:off x="908374" y="4685814"/>
            <a:ext cx="4726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/>
              <a:t>2. Lukis 4 atau 6 bulatan.</a:t>
            </a:r>
          </a:p>
        </p:txBody>
      </p:sp>
      <p:pic>
        <p:nvPicPr>
          <p:cNvPr id="8" name="Picture 7" descr="Brush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696">
            <a:off x="1273546" y="954251"/>
            <a:ext cx="9644908" cy="10595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12691" y="1162895"/>
            <a:ext cx="81666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b="1"/>
              <a:t>Langkah-langkah Melukis Ekspresi Muka </a:t>
            </a:r>
          </a:p>
        </p:txBody>
      </p:sp>
    </p:spTree>
    <p:extLst>
      <p:ext uri="{BB962C8B-B14F-4D97-AF65-F5344CB8AC3E}">
        <p14:creationId xmlns:p14="http://schemas.microsoft.com/office/powerpoint/2010/main" val="113710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3F1A70-4150-41EA-85F2-651F9FD87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3110" r="2255" b="3443"/>
          <a:stretch/>
        </p:blipFill>
        <p:spPr>
          <a:xfrm>
            <a:off x="1340302" y="1600200"/>
            <a:ext cx="587177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7407391" y="2222968"/>
            <a:ext cx="367312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/>
              <a:t>3. Kamu boleh ubah dari bentuk bulat tadi ke bentuk bujur seperti telor.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7391" y="3794099"/>
            <a:ext cx="3673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/>
              <a:t>4. Lukis rambut atau tudung bagi perempuan.</a:t>
            </a:r>
          </a:p>
        </p:txBody>
      </p:sp>
    </p:spTree>
    <p:extLst>
      <p:ext uri="{BB962C8B-B14F-4D97-AF65-F5344CB8AC3E}">
        <p14:creationId xmlns:p14="http://schemas.microsoft.com/office/powerpoint/2010/main" val="89442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3CD6EB-F22E-46BB-ABC0-924F61FC0D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r="1079"/>
          <a:stretch/>
        </p:blipFill>
        <p:spPr>
          <a:xfrm>
            <a:off x="3156449" y="1734705"/>
            <a:ext cx="587910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409172" y="806009"/>
            <a:ext cx="7373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/>
              <a:t>5. Lukis leher dan baju bagi lelaki dan lukis tudung dan baju bagi perempuan.</a:t>
            </a:r>
          </a:p>
        </p:txBody>
      </p:sp>
    </p:spTree>
    <p:extLst>
      <p:ext uri="{BB962C8B-B14F-4D97-AF65-F5344CB8AC3E}">
        <p14:creationId xmlns:p14="http://schemas.microsoft.com/office/powerpoint/2010/main" val="312708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5FE449-E9AF-46F7-B1EB-B4C64BBE0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975" y="1757673"/>
            <a:ext cx="5754051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174002" y="826500"/>
            <a:ext cx="78439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/>
              <a:t>6. Lukis ekspresi muka ahli keluarga seperti marah, ketawa, sedih, mengantuk, menangis atau gembira.</a:t>
            </a:r>
          </a:p>
          <a:p>
            <a:pPr algn="ctr"/>
            <a:r>
              <a:rPr lang="tr-T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39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FA1C65-4F22-461B-A0C8-7D7C81504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"/>
          <a:stretch/>
        </p:blipFill>
        <p:spPr>
          <a:xfrm>
            <a:off x="3192087" y="1619609"/>
            <a:ext cx="5807826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830766" y="965000"/>
            <a:ext cx="8530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/>
              <a:t>7. Mulakan dengan mewarna rambut, topi, mata dan tudung.</a:t>
            </a:r>
          </a:p>
        </p:txBody>
      </p:sp>
    </p:spTree>
    <p:extLst>
      <p:ext uri="{BB962C8B-B14F-4D97-AF65-F5344CB8AC3E}">
        <p14:creationId xmlns:p14="http://schemas.microsoft.com/office/powerpoint/2010/main" val="129060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B53EFC-5D16-4BD6-BACA-721E61D90E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"/>
          <a:stretch/>
        </p:blipFill>
        <p:spPr>
          <a:xfrm>
            <a:off x="3263835" y="1677856"/>
            <a:ext cx="5664331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048000" y="102340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r-HR" sz="2400"/>
              <a:t>8. Teruskan mewarna baju.</a:t>
            </a:r>
          </a:p>
        </p:txBody>
      </p:sp>
    </p:spTree>
    <p:extLst>
      <p:ext uri="{BB962C8B-B14F-4D97-AF65-F5344CB8AC3E}">
        <p14:creationId xmlns:p14="http://schemas.microsoft.com/office/powerpoint/2010/main" val="33688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336</Words>
  <Application>Microsoft Macintosh PowerPoint</Application>
  <PresentationFormat>Custom</PresentationFormat>
  <Paragraphs>60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Nurrooqiyah Abdullah</dc:creator>
  <cp:lastModifiedBy>Haziyah Kamaluddin</cp:lastModifiedBy>
  <cp:revision>22</cp:revision>
  <dcterms:created xsi:type="dcterms:W3CDTF">2021-08-25T12:53:55Z</dcterms:created>
  <dcterms:modified xsi:type="dcterms:W3CDTF">2021-09-14T07:05:24Z</dcterms:modified>
</cp:coreProperties>
</file>