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31"/>
  </p:normalViewPr>
  <p:slideViewPr>
    <p:cSldViewPr snapToGrid="0" snapToObjects="1">
      <p:cViewPr varScale="1">
        <p:scale>
          <a:sx n="102" d="100"/>
          <a:sy n="102" d="100"/>
        </p:scale>
        <p:origin x="7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E8746-3F19-3C48-AA97-783EB97AE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279" y="330883"/>
            <a:ext cx="10993549" cy="1475013"/>
          </a:xfrm>
        </p:spPr>
        <p:txBody>
          <a:bodyPr/>
          <a:lstStyle/>
          <a:p>
            <a:r>
              <a:rPr lang="en-BN" dirty="0"/>
              <a:t>tatabahasa</a:t>
            </a:r>
            <a:br>
              <a:rPr lang="en-BN" dirty="0"/>
            </a:br>
            <a:r>
              <a:rPr lang="en-BN" dirty="0"/>
              <a:t>BAHASA MELAYU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13D0ED-3B46-4C47-AC23-26570BA4A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282" y="2135681"/>
            <a:ext cx="10993546" cy="590321"/>
          </a:xfrm>
        </p:spPr>
        <p:txBody>
          <a:bodyPr>
            <a:normAutofit/>
          </a:bodyPr>
          <a:lstStyle/>
          <a:p>
            <a:r>
              <a:rPr lang="en-US" sz="3200" cap="none" dirty="0"/>
              <a:t>https://</a:t>
            </a:r>
            <a:r>
              <a:rPr lang="en-US" sz="3200" cap="none" dirty="0" err="1"/>
              <a:t>www.youtube.com</a:t>
            </a:r>
            <a:r>
              <a:rPr lang="en-US" sz="3200" cap="none" dirty="0"/>
              <a:t>/</a:t>
            </a:r>
            <a:r>
              <a:rPr lang="en-US" sz="3200" cap="none" dirty="0" err="1"/>
              <a:t>watch?v</a:t>
            </a:r>
            <a:r>
              <a:rPr lang="en-US" sz="3200" cap="none" dirty="0"/>
              <a:t>=fi4_nQDDbnA</a:t>
            </a:r>
            <a:endParaRPr lang="en-BN" sz="3200" cap="none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42EE171-D9E9-7D45-9CB7-A76C355EBFCE}"/>
              </a:ext>
            </a:extLst>
          </p:cNvPr>
          <p:cNvSpPr txBox="1">
            <a:spLocks/>
          </p:cNvSpPr>
          <p:nvPr/>
        </p:nvSpPr>
        <p:spPr>
          <a:xfrm>
            <a:off x="776614" y="3429000"/>
            <a:ext cx="4702102" cy="27282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en-BN" sz="2000" dirty="0">
                <a:solidFill>
                  <a:schemeClr val="bg1"/>
                </a:solidFill>
              </a:rPr>
              <a:t>kaTA kerja</a:t>
            </a:r>
          </a:p>
        </p:txBody>
      </p:sp>
    </p:spTree>
    <p:extLst>
      <p:ext uri="{BB962C8B-B14F-4D97-AF65-F5344CB8AC3E}">
        <p14:creationId xmlns:p14="http://schemas.microsoft.com/office/powerpoint/2010/main" val="354076568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307</TotalTime>
  <Words>21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</vt:lpstr>
      <vt:lpstr>tatabahasa BAHASA MELAYU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ULANGKAJI tatabahasa  BAHASA MELAYU</dc:title>
  <dc:creator>Ziqah Sahminan</dc:creator>
  <cp:lastModifiedBy>Ziqah Sahminan</cp:lastModifiedBy>
  <cp:revision>4</cp:revision>
  <dcterms:created xsi:type="dcterms:W3CDTF">2021-08-11T03:08:13Z</dcterms:created>
  <dcterms:modified xsi:type="dcterms:W3CDTF">2021-08-15T14:11:33Z</dcterms:modified>
</cp:coreProperties>
</file>